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9"/>
  </p:handoutMasterIdLst>
  <p:sldIdLst>
    <p:sldId id="256" r:id="rId3"/>
    <p:sldId id="257" r:id="rId5"/>
    <p:sldId id="258" r:id="rId6"/>
    <p:sldId id="259" r:id="rId7"/>
    <p:sldId id="260" r:id="rId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截屏2022-08-22 18.51.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86710" y="2312035"/>
            <a:ext cx="3263900" cy="2451100"/>
          </a:xfrm>
          <a:prstGeom prst="rect">
            <a:avLst/>
          </a:prstGeom>
        </p:spPr>
      </p:pic>
      <p:cxnSp>
        <p:nvCxnSpPr>
          <p:cNvPr id="4" name="直接箭头连接符 3"/>
          <p:cNvCxnSpPr/>
          <p:nvPr/>
        </p:nvCxnSpPr>
        <p:spPr>
          <a:xfrm>
            <a:off x="6015990" y="2728595"/>
            <a:ext cx="161417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6015990" y="3429000"/>
            <a:ext cx="161417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>
            <a:off x="6015990" y="4077335"/>
            <a:ext cx="161417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7630160" y="2287270"/>
            <a:ext cx="1209675" cy="22828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FPN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>
            <a:off x="8839835" y="2855595"/>
            <a:ext cx="1001395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8839835" y="3825875"/>
            <a:ext cx="1001395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/>
          <p:cNvSpPr/>
          <p:nvPr/>
        </p:nvSpPr>
        <p:spPr>
          <a:xfrm>
            <a:off x="9824720" y="2682875"/>
            <a:ext cx="648970" cy="3727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seg</a:t>
            </a:r>
            <a:endParaRPr lang="en-US" altLang="zh-CN"/>
          </a:p>
        </p:txBody>
      </p:sp>
      <p:sp>
        <p:nvSpPr>
          <p:cNvPr id="12" name="圆角矩形 11"/>
          <p:cNvSpPr/>
          <p:nvPr/>
        </p:nvSpPr>
        <p:spPr>
          <a:xfrm>
            <a:off x="9824720" y="3639185"/>
            <a:ext cx="648970" cy="3727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det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截屏2022-08-22 19.23.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9625" y="1736090"/>
            <a:ext cx="6045200" cy="24384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176145" y="2066290"/>
            <a:ext cx="2078355" cy="21082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056505" y="2602230"/>
            <a:ext cx="2078355" cy="21082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>
            <a:off x="4802505" y="2378710"/>
            <a:ext cx="742950" cy="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4802505" y="2378710"/>
            <a:ext cx="0" cy="81407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截屏2022-08-22 19.43.01"/>
          <p:cNvPicPr>
            <a:picLocks noChangeAspect="1"/>
          </p:cNvPicPr>
          <p:nvPr/>
        </p:nvPicPr>
        <p:blipFill>
          <a:blip r:embed="rId1"/>
          <a:srcRect t="8391"/>
          <a:stretch>
            <a:fillRect/>
          </a:stretch>
        </p:blipFill>
        <p:spPr>
          <a:xfrm>
            <a:off x="1855470" y="744855"/>
            <a:ext cx="9438640" cy="561594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973580" y="1216025"/>
            <a:ext cx="785495" cy="828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sz="1000">
                <a:sym typeface="+mn-ea"/>
              </a:rPr>
              <a:t>patch merging: </a:t>
            </a:r>
            <a:r>
              <a:rPr lang="zh-CN" altLang="en-US" sz="1000"/>
              <a:t>单边分辨率砍半</a:t>
            </a:r>
            <a:r>
              <a:rPr lang="en-US" altLang="zh-CN" sz="1000"/>
              <a:t>, </a:t>
            </a:r>
            <a:r>
              <a:rPr lang="zh-CN" altLang="en-US" sz="1000"/>
              <a:t>通道数翻倍</a:t>
            </a:r>
            <a:r>
              <a:rPr lang="en-US" altLang="zh-CN" sz="1000"/>
              <a:t>.</a:t>
            </a:r>
            <a:endParaRPr lang="en-US" altLang="zh-CN" sz="1000"/>
          </a:p>
          <a:p>
            <a:pPr algn="ctr"/>
            <a:endParaRPr lang="zh-CN" altLang="en-US" sz="1000"/>
          </a:p>
        </p:txBody>
      </p:sp>
      <p:sp>
        <p:nvSpPr>
          <p:cNvPr id="8" name="矩形 7"/>
          <p:cNvSpPr/>
          <p:nvPr/>
        </p:nvSpPr>
        <p:spPr>
          <a:xfrm>
            <a:off x="7893685" y="838200"/>
            <a:ext cx="635635" cy="269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800"/>
              <a:t>1x1conv</a:t>
            </a:r>
            <a:r>
              <a:rPr lang="zh-CN" altLang="en-US" sz="800"/>
              <a:t>：</a:t>
            </a:r>
            <a:r>
              <a:rPr lang="en-US" altLang="zh-CN" sz="800"/>
              <a:t> 4c-&gt;2c</a:t>
            </a:r>
            <a:endParaRPr lang="en-US" altLang="zh-CN" sz="800"/>
          </a:p>
        </p:txBody>
      </p:sp>
      <p:sp>
        <p:nvSpPr>
          <p:cNvPr id="9" name="矩形 8"/>
          <p:cNvSpPr/>
          <p:nvPr/>
        </p:nvSpPr>
        <p:spPr>
          <a:xfrm>
            <a:off x="8066405" y="1743075"/>
            <a:ext cx="2423160" cy="242316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0" name="曲线连接符 9"/>
          <p:cNvCxnSpPr/>
          <p:nvPr/>
        </p:nvCxnSpPr>
        <p:spPr>
          <a:xfrm rot="5400000" flipV="1">
            <a:off x="10483850" y="3115945"/>
            <a:ext cx="334010" cy="323215"/>
          </a:xfrm>
          <a:prstGeom prst="curvedConnector3">
            <a:avLst>
              <a:gd name="adj1" fmla="val 50095"/>
            </a:avLst>
          </a:prstGeom>
          <a:ln w="19050">
            <a:solidFill>
              <a:srgbClr val="20202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0586085" y="3434080"/>
            <a:ext cx="1216025" cy="48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800">
                <a:sym typeface="+mn-ea"/>
              </a:rPr>
              <a:t>两两</a:t>
            </a:r>
            <a:r>
              <a:rPr lang="en-US" altLang="zh-CN" sz="800">
                <a:sym typeface="+mn-ea"/>
              </a:rPr>
              <a:t>block</a:t>
            </a:r>
            <a:r>
              <a:rPr lang="zh-CN" altLang="en-US" sz="800">
                <a:sym typeface="+mn-ea"/>
              </a:rPr>
              <a:t>为一组做</a:t>
            </a:r>
            <a:endParaRPr lang="zh-CN" altLang="en-US" sz="800"/>
          </a:p>
          <a:p>
            <a:pPr algn="ctr"/>
            <a:r>
              <a:rPr lang="en-US" altLang="zh-CN" sz="800"/>
              <a:t>shift Windowss</a:t>
            </a:r>
            <a:r>
              <a:rPr lang="zh-CN" altLang="en-US" sz="800"/>
              <a:t>运算</a:t>
            </a:r>
            <a:endParaRPr lang="zh-CN" altLang="en-US" sz="800"/>
          </a:p>
          <a:p>
            <a:pPr algn="ctr"/>
            <a:endParaRPr lang="zh-CN" altLang="en-US"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shift wind带来的计算节省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0240" y="332740"/>
            <a:ext cx="9066530" cy="5888990"/>
          </a:xfrm>
          <a:prstGeom prst="rect">
            <a:avLst/>
          </a:prstGeom>
        </p:spPr>
      </p:pic>
      <p:pic>
        <p:nvPicPr>
          <p:cNvPr id="5" name="图片 4" descr="截屏2022-08-22 20.07.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720" y="3721100"/>
            <a:ext cx="4481195" cy="199517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655435" y="3681730"/>
            <a:ext cx="1701165" cy="90487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shift窗口快速计算2-mask加入"/>
          <p:cNvPicPr>
            <a:picLocks noChangeAspect="1"/>
          </p:cNvPicPr>
          <p:nvPr/>
        </p:nvPicPr>
        <p:blipFill>
          <a:blip r:embed="rId1"/>
          <a:srcRect t="7472"/>
          <a:stretch>
            <a:fillRect/>
          </a:stretch>
        </p:blipFill>
        <p:spPr>
          <a:xfrm>
            <a:off x="1423035" y="381635"/>
            <a:ext cx="9345295" cy="634555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831340" y="1623695"/>
            <a:ext cx="1504950" cy="1188720"/>
          </a:xfrm>
          <a:prstGeom prst="rect">
            <a:avLst/>
          </a:prstGeom>
          <a:noFill/>
          <a:ln w="28575">
            <a:solidFill>
              <a:srgbClr val="CC33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" name="曲线连接符 6"/>
          <p:cNvCxnSpPr/>
          <p:nvPr/>
        </p:nvCxnSpPr>
        <p:spPr>
          <a:xfrm rot="5400000" flipV="1">
            <a:off x="2055495" y="2969895"/>
            <a:ext cx="578485" cy="239395"/>
          </a:xfrm>
          <a:prstGeom prst="curvedConnector3">
            <a:avLst>
              <a:gd name="adj1" fmla="val 50055"/>
            </a:avLst>
          </a:prstGeom>
          <a:ln w="1905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WPS 文字</Application>
  <PresentationFormat>宽屏</PresentationFormat>
  <Paragraphs>15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8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汉仪超级战甲简</vt:lpstr>
      <vt:lpstr>苹方-简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chenjia</dc:creator>
  <cp:lastModifiedBy>ChenJ</cp:lastModifiedBy>
  <cp:revision>9</cp:revision>
  <dcterms:created xsi:type="dcterms:W3CDTF">2022-08-22T12:54:14Z</dcterms:created>
  <dcterms:modified xsi:type="dcterms:W3CDTF">2022-08-22T12:54:14Z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2052-4.2.2.6880</vt:lpwstr>
  </property>
  <property fmtid="{D5CDD505-2E9C-101B-9397-08002B2CF9AE}" pid="3" name="ICV">
    <vt:lpwstr>A9A4B838787EC423CB5F0363EE72980A</vt:lpwstr>
  </property>
</Properties>
</file>

<file path=docProps/thumbnail.jpeg>
</file>